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4" r:id="rId3"/>
    <p:sldId id="314" r:id="rId4"/>
    <p:sldId id="279" r:id="rId5"/>
    <p:sldId id="290" r:id="rId6"/>
    <p:sldId id="313" r:id="rId7"/>
    <p:sldId id="308" r:id="rId8"/>
    <p:sldId id="309" r:id="rId9"/>
    <p:sldId id="310" r:id="rId10"/>
    <p:sldId id="311" r:id="rId11"/>
    <p:sldId id="296" r:id="rId12"/>
    <p:sldId id="312" r:id="rId13"/>
  </p:sldIdLst>
  <p:sldSz cx="12192000" cy="6858000"/>
  <p:notesSz cx="6954838" cy="93091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2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0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2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5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457200" rtl="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457200" rtl="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790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04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457200" rtl="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defTabSz="457200" rtl="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6478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0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2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4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4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6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0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1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8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 rtl="0"/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 rtl="0"/>
            <a:fld id="{D57F1E4F-1CFF-5643-939E-217C01CDF565}" type="slidenum">
              <a:rPr lang="en-US" dirty="0"/>
              <a:pPr defTabSz="4572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61309" y="2644170"/>
            <a:ext cx="8260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0"/>
            <a:r>
              <a:rPr lang="fa-IR" sz="5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fa-IR" sz="2800" b="1" dirty="0">
                <a:solidFill>
                  <a:srgbClr val="002060"/>
                </a:solidFill>
                <a:latin typeface="Arial-BoldMT"/>
                <a:cs typeface="B Titr" panose="00000700000000000000" pitchFamily="2" charset="-78"/>
              </a:rPr>
              <a:t>دستورالعمل استخراج شاخص های سلامت اجتماعی  </a:t>
            </a:r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254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958035"/>
              </p:ext>
            </p:extLst>
          </p:nvPr>
        </p:nvGraphicFramePr>
        <p:xfrm>
          <a:off x="540913" y="1496292"/>
          <a:ext cx="11356678" cy="42048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5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3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2225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موارد  غربال مثبت همسرآزاری در جمعیت مراقبت شده همسرآزاری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u="none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 غربال مثبت شناسایی شده در همسر آزاری (کد 6800،7517،8004)</a:t>
                      </a: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</a:t>
                      </a:r>
                      <a:r>
                        <a:rPr lang="fa-IR" sz="1400" b="1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	کل افراد مراقبت شده در حیطه همسر آزاری 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مسیر استخراج شاخص از میز کارشناس ستادی و میز کارشناس سلامت روان </a:t>
                      </a: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صورت:</a:t>
                      </a:r>
                      <a:endParaRPr lang="fa-IR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همسر آزاری – مشاهده – از منوی گزارش انتخاب تعداد غربالگری اولیه مثبت همسر آزاری –انتخاب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39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مخرج: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همسر آزاری – مشاهده – از منوی گزارش انتخاب تعداد غربالگری اولیه همسر آزاری –انتخاب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760230" y="3775810"/>
            <a:ext cx="3103808" cy="38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364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30591"/>
              </p:ext>
            </p:extLst>
          </p:nvPr>
        </p:nvGraphicFramePr>
        <p:xfrm>
          <a:off x="1059872" y="1496292"/>
          <a:ext cx="10837719" cy="35748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92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648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بدرفتاری با کودک در آنها مثبت شده است .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/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400" b="1" u="non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 غربالگری تکمیلی کودک آزاری  توسط روانشناس</a:t>
                      </a:r>
                    </a:p>
                    <a:p>
                      <a:pPr marL="0" algn="ctr" defTabSz="457200" rtl="1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fa-IR" sz="1400" b="1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algn="ctr" defTabSz="457200" rtl="1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fa-IR" sz="1400" b="1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457200" rtl="1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*</a:t>
                      </a:r>
                      <a:r>
                        <a:rPr lang="fa-IR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کل موارد کودک آزاری مثبت شناسایی شده توسط مراقبین سلامت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fa-IR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baseline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مسیر استخراج شاخص از میز کارشناس ستادی و میز کارشناس سلامت روان </a:t>
                      </a:r>
                      <a:r>
                        <a:rPr lang="fa-IR" sz="1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</a:t>
                      </a:r>
                      <a:r>
                        <a:rPr lang="fa-I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دوره ای –دفتر سلامت روانی، اجتماعی و اعتیاد- سلامت اجتماعی-غربالگری اولیه / تکمیلی کودک آزاری – مشاهده – از منوی گزارش انتخاب تعداد افراد با غربالگری تکمیلی کودک آزاری –انتخاب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82880" algn="just" rtl="1">
                        <a:spcAft>
                          <a:spcPts val="80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114300" marR="11430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مخرج 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:گزارش دوره ای –دفتر سلامت روانی، اجتماعی و اعتیاد- سلامت اجتماعی-غربالگری اولیه / تکمیلی کودک آزاری – مشاهده – از منوی گزارش انتخاب تعداد افراد با غربالگری اولیه مثبت کودک آزاری –انتخاب واحد مورد نظر – انتخاب بازه زمانی جهت استخراج شاخص- جستجو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50157" y="3524978"/>
            <a:ext cx="3155324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9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66488"/>
              </p:ext>
            </p:extLst>
          </p:nvPr>
        </p:nvGraphicFramePr>
        <p:xfrm>
          <a:off x="403049" y="1421646"/>
          <a:ext cx="10837719" cy="27160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9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1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92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648">
                <a:tc rowSpan="2">
                  <a:txBody>
                    <a:bodyPr/>
                    <a:lstStyle/>
                    <a:p>
                      <a:pPr rtl="1"/>
                      <a:r>
                        <a:rPr lang="fa-IR" sz="11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همسرآزاری در آنها مثبت شده است (شاخص مورد انتظار 50 %)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 غربال مثبت همسرآزاری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در ارزیابی تکمیلی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(انتخاب کدهای 6800،8004،7517)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457200" rtl="1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endParaRPr lang="fa-IR" sz="1200" b="1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457200" rtl="1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*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کل موارد همسر آزاری مثبت</a:t>
                      </a:r>
                      <a:r>
                        <a:rPr lang="fa-IR" sz="12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شناسایی شده توسط مراقبین سلامت)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457200" rtl="1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</a:t>
                      </a:r>
                      <a:r>
                        <a:rPr lang="fa-IR" sz="11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همسر آزاری – مشاهده – از منوی گزارش انتخاب تعداد غربالگری تکمیلی همسر آزاری –انتخاب واحد مورد نظر – انتخاب بازه زمانی جهت استخراج شاخص- جستجو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114300" marR="1143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82880" algn="just" rtl="1">
                        <a:spcAft>
                          <a:spcPts val="80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114300" marR="11430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مخرج :</a:t>
                      </a:r>
                      <a:r>
                        <a:rPr lang="fa-IR" sz="11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همسر آزاری – مشاهده – از منوی گزارش انتخاب تعداد غربالگری اولیه مثبت همسر آزاری –انتخاب واحد مورد نظر – انتخاب بازه زمانی جهت استخراج شاخص-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253095" y="3026382"/>
            <a:ext cx="41083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66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شاخصهای اختصاصی کارشناس سلامت روان </a:t>
            </a:r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272443"/>
              </p:ext>
            </p:extLst>
          </p:nvPr>
        </p:nvGraphicFramePr>
        <p:xfrm>
          <a:off x="1433945" y="1569026"/>
          <a:ext cx="10349346" cy="17841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8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9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شاخص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حد انتظار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Low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بدرفتاری با کودک در آنها مثبت شده است. (سالیانه)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همسرآزاری در آنها مثبت شده است . (سالیانه )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86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06294-0C8B-411B-B53D-79CC72CD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57317-878F-4937-B8CB-77C8D7A27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          شاخصهای اختصاصی مراقبین سلامت </a:t>
            </a:r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47828"/>
              </p:ext>
            </p:extLst>
          </p:nvPr>
        </p:nvGraphicFramePr>
        <p:xfrm>
          <a:off x="1433945" y="1506683"/>
          <a:ext cx="10349346" cy="28836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8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9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913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شاخص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حد انتظار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23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اولیه کودک آزاری  در جمعیت یک بار خدمت گیرنده </a:t>
                      </a:r>
                      <a:r>
                        <a:rPr lang="fa-IR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.(سالیانه)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423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موارد  غربال مثبت کودک آزاری در جمعیت مراقبت شده کودک ازاری.</a:t>
                      </a:r>
                      <a:r>
                        <a:rPr lang="fa-IR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23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 صد غربالگری اولیه همسرآزاری در جمعیت یک بار خدمت گیرنده </a:t>
                      </a:r>
                      <a:r>
                        <a:rPr lang="fa-IR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23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موارد  غربال مثبت همسرآزاری در جمعیت مراقبت شده همسرآزاری</a:t>
                      </a:r>
                      <a:r>
                        <a:rPr lang="fa-IR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Nazanin" panose="00000400000000000000" pitchFamily="2" charset="-78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29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2633779"/>
            <a:ext cx="8260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0"/>
            <a:r>
              <a:rPr lang="fa-IR" sz="5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fa-IR" sz="2800" b="1" dirty="0">
                <a:solidFill>
                  <a:srgbClr val="002060"/>
                </a:solidFill>
                <a:latin typeface="Arial-BoldMT"/>
                <a:cs typeface="B Titr" panose="00000700000000000000" pitchFamily="2" charset="-78"/>
              </a:rPr>
              <a:t>نحوه استخراج شاخص ها ی سلامت اجتماعی از میز ستادی </a:t>
            </a:r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907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2633779"/>
            <a:ext cx="826077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0"/>
            <a:r>
              <a:rPr lang="fa-IR" sz="5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fa-IR" sz="2800" b="1" dirty="0">
                <a:solidFill>
                  <a:srgbClr val="002060"/>
                </a:solidFill>
                <a:latin typeface="Arial-BoldMT"/>
                <a:cs typeface="B Titr" panose="00000700000000000000" pitchFamily="2" charset="-78"/>
              </a:rPr>
              <a:t>تمامی شاخص ها از ابتدای سال 1402 تا پایان سال 1402 محاسبه شود</a:t>
            </a:r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322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 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457690"/>
              </p:ext>
            </p:extLst>
          </p:nvPr>
        </p:nvGraphicFramePr>
        <p:xfrm>
          <a:off x="1059872" y="1496292"/>
          <a:ext cx="10837719" cy="59472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3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6771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اولیه کودک آزاری  </a:t>
                      </a:r>
                      <a:r>
                        <a:rPr lang="fa-IR" sz="1400" b="1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جمعیت</a:t>
                      </a:r>
                      <a:r>
                        <a:rPr lang="fa-IR" sz="1400" b="1" kern="1200" baseline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یکبار خدمت گیرنده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*100</a:t>
                      </a:r>
                      <a:r>
                        <a:rPr lang="fa-IR" sz="1400" b="1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مراقبت شده در حیطه کودک آزاری</a:t>
                      </a: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1" u="sng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جمعیت</a:t>
                      </a:r>
                      <a:r>
                        <a:rPr lang="fa-IR" sz="1400" b="1" kern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نوجوان </a:t>
                      </a:r>
                      <a:r>
                        <a:rPr lang="fa-I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یک بار خدمت گیرنده 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مسیر استخراج شاخص از میز کارشناس ستادی و میز کارشناس سلامت روان 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 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کودک آزاری – مشاهده – از منوی گزارش انتخاب تعداد افراد با غربالگری اولیه کودک آزاری –انتخاب واحد مورد نظر – انتخاب بازه زمانی جهت استخراج شاخص- جستجو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39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 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دوره ای –دفتر سلامت روانی، اجتماعی و اعتیاد-اداره سلامت </a:t>
                      </a:r>
                      <a:r>
                        <a:rPr lang="fa-IR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روان-جمعیتی که حداقل یکی از خدمت های گروه سنی خود را توسط غیرپزشک را دریافت کرده اند (اداره سلامت روان)-مشاهده – در باکس گزارش انتخاب نوجوان کمتر از 15 سال که حداقل یکی از خدمتهای گروه سنی خود را دریافت کرده اند +نوجوان بزرگتر از 15 سال که حداقل یکی از خدمتهای گروه سنی خود را دریافت کرده اند .انتخاب واحد – انتخاب  بازه زمانی جهت استخراج شاخص</a:t>
                      </a: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391"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2AA4C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6187247" y="4107824"/>
            <a:ext cx="3103808" cy="38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77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194556"/>
              </p:ext>
            </p:extLst>
          </p:nvPr>
        </p:nvGraphicFramePr>
        <p:xfrm>
          <a:off x="540913" y="1496292"/>
          <a:ext cx="11356678" cy="49921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5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3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370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موارد  غربال مثبت کودک آزاری در جمعیت مراقبت شده کودک ازاری 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u="sng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 غربال مثبت شناسایی شده در کودک آزاری (کد 6800)</a:t>
                      </a:r>
                      <a:endParaRPr lang="en-US" sz="1400" b="1" u="sng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100 *     </a:t>
                      </a:r>
                      <a:r>
                        <a:rPr lang="fa-IR" sz="1400" b="1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	کل افراد مراقبت شده در حیطه کودک آزاری 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مسیر استخراج شاخص از میز کارشناس ستادی و میز کارشناس سلامت روان </a:t>
                      </a:r>
                      <a:r>
                        <a:rPr lang="fa-IR" sz="14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کودک آزاری – مشاهده – از منوی گزارش انتخاب تعداد افراد با غربالگری اولیه مثبت کودک آزاری –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1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39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fa-I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گزارش دوره ای –دفتر سلامت روانی، اجتماعی و اعتیاد- سلامت اجتماعی-غربالگری اولیه / تکمیلی کودک آزاری – مشاهده – از منوی گزارش انتخاب تعداد افراد با غربالگری اولیه کودک آزاری –انتخاب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933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نحوه محاسبه شاخصهای سلامت اجتماعی  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359342"/>
              </p:ext>
            </p:extLst>
          </p:nvPr>
        </p:nvGraphicFramePr>
        <p:xfrm>
          <a:off x="425003" y="1496292"/>
          <a:ext cx="11472588" cy="49469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8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7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38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نحوه محاسبه شاخص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مسیر دستیابی  شاخص 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370">
                <a:tc rowSpan="2"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درصد غربالگری اولیه همسرآزاری آزاری  در جمعیت دارای پرونده فعال الکترونیک سلامت </a:t>
                      </a:r>
                      <a:r>
                        <a:rPr lang="fa-I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جمعیت دارای پرونده فعال الکترونیک سلامت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تعداد افراد مراقبت شده ارزیابی سلامت اجتماعی در زنان متاهل نوجوان،جوان،میانسال (کد 6800،7517،8004)</a:t>
                      </a: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*100</a:t>
                      </a:r>
                    </a:p>
                    <a:p>
                      <a:pPr marL="0" marR="0" indent="0" algn="justLow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جمعیت زن (نوجوان، جوان و میانسال) متاهل دارای پرونده فعال  الکترونیک سلامت</a:t>
                      </a:r>
                      <a:r>
                        <a:rPr lang="fa-IR" sz="14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( جمعیت یکبار خدمت گیرنده )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مسیر استخراج شاخص از میز کارشناس ستادی و میز کارشناس سلامت روان </a:t>
                      </a:r>
                      <a:r>
                        <a:rPr lang="fa-IR" sz="1400" b="1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</a:t>
                      </a:r>
                      <a:r>
                        <a:rPr lang="fa-IR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صورت :گزارش دوره ای –دفتر سلامت روانی، اجتماعی و اعتیاد- سلامت اجتماعی-غربالگری اولیه / تکمیلی همسر آزاری – مشاهده – از منوی گزارش انتخاب تعداد غربالگری اولیه همسر آزاری –انتخاب واحد مورد نظر – انتخاب بازه زمانی جهت استخراج شاخص- جستجو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39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مخرج :در</a:t>
                      </a:r>
                      <a:r>
                        <a:rPr lang="fa-IR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حال حاضر امکان استخراج این جمعیت از سامانه سیب وجود ندارد تا اطلاع ثانوی نیاز به محاسبه این شاخص نمی باشد. 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183287" y="4113267"/>
            <a:ext cx="3103808" cy="38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75953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1165</Words>
  <Application>Microsoft Office PowerPoint</Application>
  <PresentationFormat>Widescreen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Arial-BoldMT</vt:lpstr>
      <vt:lpstr>B Nazanin</vt:lpstr>
      <vt:lpstr>B Titr</vt:lpstr>
      <vt:lpstr>Calibri</vt:lpstr>
      <vt:lpstr>Century Gothic</vt:lpstr>
      <vt:lpstr>Times New Roman</vt:lpstr>
      <vt:lpstr>Wingdings 3</vt:lpstr>
      <vt:lpstr>Wisp</vt:lpstr>
      <vt:lpstr>PowerPoint Presentation</vt:lpstr>
      <vt:lpstr>شاخصهای اختصاصی کارشناس سلامت روان </vt:lpstr>
      <vt:lpstr>PowerPoint Presentation</vt:lpstr>
      <vt:lpstr>          شاخصهای اختصاصی مراقبین سلامت </vt:lpstr>
      <vt:lpstr>PowerPoint Presentation</vt:lpstr>
      <vt:lpstr>PowerPoint Presentation</vt:lpstr>
      <vt:lpstr>نحوه محاسبه شاخصهای سلامت اجتماعی  </vt:lpstr>
      <vt:lpstr>نحوه محاسبه شاخصهای سلامت اجتماعی</vt:lpstr>
      <vt:lpstr>نحوه محاسبه شاخصهای سلامت اجتماعی  </vt:lpstr>
      <vt:lpstr>نحوه محاسبه شاخصهای سلامت اجتماعی </vt:lpstr>
      <vt:lpstr>نحوه محاسبه شاخصهای سلامت اجتماعی </vt:lpstr>
      <vt:lpstr>نحوه محاسبه شاخصهای سلامت اجتماعی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لیلا قربانی</dc:creator>
  <cp:lastModifiedBy>it</cp:lastModifiedBy>
  <cp:revision>152</cp:revision>
  <cp:lastPrinted>2023-08-22T07:25:35Z</cp:lastPrinted>
  <dcterms:created xsi:type="dcterms:W3CDTF">2020-09-14T13:07:02Z</dcterms:created>
  <dcterms:modified xsi:type="dcterms:W3CDTF">2023-08-22T07:41:22Z</dcterms:modified>
</cp:coreProperties>
</file>